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85784-34D2-4F26-AC40-6797136A0A6A}" type="datetimeFigureOut">
              <a:rPr lang="es-CO" smtClean="0"/>
              <a:t>28/07/2011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F306-11A7-4748-84CC-2429D5D96FC4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85784-34D2-4F26-AC40-6797136A0A6A}" type="datetimeFigureOut">
              <a:rPr lang="es-CO" smtClean="0"/>
              <a:t>28/07/2011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F306-11A7-4748-84CC-2429D5D96FC4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85784-34D2-4F26-AC40-6797136A0A6A}" type="datetimeFigureOut">
              <a:rPr lang="es-CO" smtClean="0"/>
              <a:t>28/07/2011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F306-11A7-4748-84CC-2429D5D96FC4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85784-34D2-4F26-AC40-6797136A0A6A}" type="datetimeFigureOut">
              <a:rPr lang="es-CO" smtClean="0"/>
              <a:t>28/07/2011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F306-11A7-4748-84CC-2429D5D96FC4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85784-34D2-4F26-AC40-6797136A0A6A}" type="datetimeFigureOut">
              <a:rPr lang="es-CO" smtClean="0"/>
              <a:t>28/07/2011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F306-11A7-4748-84CC-2429D5D96FC4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85784-34D2-4F26-AC40-6797136A0A6A}" type="datetimeFigureOut">
              <a:rPr lang="es-CO" smtClean="0"/>
              <a:t>28/07/2011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F306-11A7-4748-84CC-2429D5D96FC4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85784-34D2-4F26-AC40-6797136A0A6A}" type="datetimeFigureOut">
              <a:rPr lang="es-CO" smtClean="0"/>
              <a:t>28/07/2011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F306-11A7-4748-84CC-2429D5D96FC4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85784-34D2-4F26-AC40-6797136A0A6A}" type="datetimeFigureOut">
              <a:rPr lang="es-CO" smtClean="0"/>
              <a:t>28/07/2011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F306-11A7-4748-84CC-2429D5D96FC4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85784-34D2-4F26-AC40-6797136A0A6A}" type="datetimeFigureOut">
              <a:rPr lang="es-CO" smtClean="0"/>
              <a:t>28/07/2011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F306-11A7-4748-84CC-2429D5D96FC4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85784-34D2-4F26-AC40-6797136A0A6A}" type="datetimeFigureOut">
              <a:rPr lang="es-CO" smtClean="0"/>
              <a:t>28/07/2011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F306-11A7-4748-84CC-2429D5D96FC4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85784-34D2-4F26-AC40-6797136A0A6A}" type="datetimeFigureOut">
              <a:rPr lang="es-CO" smtClean="0"/>
              <a:t>28/07/2011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9F306-11A7-4748-84CC-2429D5D96FC4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E85784-34D2-4F26-AC40-6797136A0A6A}" type="datetimeFigureOut">
              <a:rPr lang="es-CO" smtClean="0"/>
              <a:t>28/07/2011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9F306-11A7-4748-84CC-2429D5D96FC4}" type="slidenum">
              <a:rPr lang="es-CO" smtClean="0"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250" name="Object 2"/>
          <p:cNvGraphicFramePr>
            <a:graphicFrameLocks noChangeAspect="1"/>
          </p:cNvGraphicFramePr>
          <p:nvPr/>
        </p:nvGraphicFramePr>
        <p:xfrm>
          <a:off x="-228600" y="0"/>
          <a:ext cx="9144000" cy="6858000"/>
        </p:xfrm>
        <a:graphic>
          <a:graphicData uri="http://schemas.openxmlformats.org/presentationml/2006/ole">
            <p:oleObj spid="_x0000_s1026" name="CorelDRAW" r:id="rId3" imgW="5279468" imgH="6967236" progId="CorelDRAW.Graphic.11">
              <p:embed/>
            </p:oleObj>
          </a:graphicData>
        </a:graphic>
      </p:graphicFrame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762000" y="3048000"/>
            <a:ext cx="7192963" cy="823913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4800">
                <a:solidFill>
                  <a:schemeClr val="accent2"/>
                </a:solidFill>
                <a:latin typeface="Arial Black" pitchFamily="34" charset="0"/>
              </a:rPr>
              <a:t>1.  No aburrirás</a:t>
            </a:r>
          </a:p>
        </p:txBody>
      </p:sp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1295400" y="1235075"/>
            <a:ext cx="533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CC00"/>
            </a:outerShdw>
          </a:effectLst>
        </p:spPr>
        <p:txBody>
          <a:bodyPr>
            <a:spAutoFit/>
          </a:bodyPr>
          <a:lstStyle/>
          <a:p>
            <a:r>
              <a:rPr lang="es-ES_tradnl" sz="2400">
                <a:solidFill>
                  <a:srgbClr val="CC0000"/>
                </a:solidFill>
                <a:latin typeface="Arial Black" pitchFamily="34" charset="0"/>
              </a:rPr>
              <a:t>El único mandamiento del cine</a:t>
            </a:r>
          </a:p>
          <a:p>
            <a:r>
              <a:rPr lang="es-ES_tradnl" sz="2400">
                <a:solidFill>
                  <a:srgbClr val="CC0000"/>
                </a:solidFill>
                <a:latin typeface="Arial Black" pitchFamily="34" charset="0"/>
              </a:rPr>
              <a:t>( Según Billy Wilder)</a:t>
            </a:r>
            <a:endParaRPr lang="es-CO" sz="2400">
              <a:solidFill>
                <a:srgbClr val="CC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animBg="1" autoUpdateAnimBg="0"/>
      <p:bldP spid="53252" grpId="0" autoUpdateAnimBg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Presentación en pantalla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3" baseType="lpstr">
      <vt:lpstr>Tema de Office</vt:lpstr>
      <vt:lpstr>Grafica di CorelDRAW 11.0</vt:lpstr>
      <vt:lpstr>Diapositiva 1</vt:lpstr>
    </vt:vector>
  </TitlesOfParts>
  <Company>FAMILIA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ADMIN</dc:creator>
  <cp:lastModifiedBy>ADMIN</cp:lastModifiedBy>
  <cp:revision>1</cp:revision>
  <dcterms:created xsi:type="dcterms:W3CDTF">2011-07-28T13:39:48Z</dcterms:created>
  <dcterms:modified xsi:type="dcterms:W3CDTF">2011-07-28T13:40:22Z</dcterms:modified>
</cp:coreProperties>
</file>